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63a0fb0e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63a0fb0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63a0fb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63a0fb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63a0fb0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63a0fb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b63a0fb0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b63a0fb0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b63a0fb0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b63a0fb0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63a0fb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63a0fb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63a0fb0e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63a0fb0e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63a0fb0e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63a0fb0e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63a0fb0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63a0fb0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657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OBSERVATION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00" y="1095650"/>
            <a:ext cx="69342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808850" y="4714400"/>
            <a:ext cx="37704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Alex, Ashani, Coffee, Giulia, Tania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13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Pret                    vs.           Caffe Nero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7633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Physical Environment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music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Colours: </a:t>
            </a:r>
            <a:r>
              <a:rPr lang="en">
                <a:solidFill>
                  <a:srgbClr val="666666"/>
                </a:solidFill>
              </a:rPr>
              <a:t>red </a:t>
            </a:r>
            <a:r>
              <a:rPr lang="en"/>
              <a:t>&amp; white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large room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People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Higher demographic diversity: majority of customers are 35+ years old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Process &amp; Performance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Counter flexibility allows for better demand management -&gt; long queues are attended fast and don’t last long</a:t>
            </a:r>
            <a:endParaRPr/>
          </a:p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832400" y="7633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Physical Environment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Relaxing music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Colours: black, white, blue, brown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Smaller rooms not connected to the queue with more space between tables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People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20-35 years old: majority of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Process &amp; Performance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at peak time, only 1 of 3 counters is open -&gt; very long queue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Payment after order is completed -&gt; higher chance of getting a snack while waiting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Introduction</a:t>
            </a:r>
            <a:endParaRPr u="sng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International sandwich shop chain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Founded in 1983 in London with over 450 shops in nine countries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major high street food to sell sandwich in a cardboard box in 1998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50" y="2571738"/>
            <a:ext cx="2032300" cy="20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 rot="8669416">
            <a:off x="7820883" y="2328882"/>
            <a:ext cx="500481" cy="547004"/>
          </a:xfrm>
          <a:prstGeom prst="bentArrow">
            <a:avLst>
              <a:gd fmla="val 11897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93050" y="3330475"/>
            <a:ext cx="30009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Rising Star Project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Give hundreds of homeless people job supports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Reduce criminal rate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393950" y="3330475"/>
            <a:ext cx="30009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Food Donation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E.g  Daily Soups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At the end of every day our shops donate unsold food to charity.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395725" y="2680525"/>
            <a:ext cx="21888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 ExtraBold"/>
                <a:ea typeface="Montserrat ExtraBold"/>
                <a:cs typeface="Montserrat ExtraBold"/>
                <a:sym typeface="Montserrat ExtraBold"/>
              </a:rPr>
              <a:t>The Pret Foundation</a:t>
            </a:r>
            <a:endParaRPr u="sng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946475" y="2970475"/>
            <a:ext cx="4229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sz="13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alleviation of poverty, hunger and homelessness”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325" y="1190550"/>
            <a:ext cx="2495360" cy="16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2522700" y="303675"/>
            <a:ext cx="40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Observation Categories</a:t>
            </a:r>
            <a:endParaRPr sz="240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5" name="Google Shape;75;p15"/>
          <p:cNvSpPr/>
          <p:nvPr/>
        </p:nvSpPr>
        <p:spPr>
          <a:xfrm>
            <a:off x="1358475" y="1140950"/>
            <a:ext cx="2089500" cy="20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696025" y="1017725"/>
            <a:ext cx="2089500" cy="20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606525" y="2865250"/>
            <a:ext cx="2089500" cy="20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14400" y="1226550"/>
            <a:ext cx="2880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Physical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Environment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447975" y="2932475"/>
            <a:ext cx="2880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People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621075" y="1183550"/>
            <a:ext cx="2115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Process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725" y="1716187"/>
            <a:ext cx="2175150" cy="14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200" y="3493250"/>
            <a:ext cx="2089500" cy="139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73" y="2161150"/>
            <a:ext cx="2259624" cy="13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28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Research Process Design</a:t>
            </a:r>
            <a:endParaRPr sz="240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79620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 our main 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observation</a:t>
            </a: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categories in mind, we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settled in with our notebooks/pens and quietly just watched for a few hours to understand what type of data we could quantify/collect.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Chosen methods of information collection...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Take photographs of store and sketch the basic layout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Ask the staff certain questions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Note time taken to refill out of stock products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Act as clients and time service &amp; queue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Remain in store for two time periods (late morning and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lunchtime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950" y="3634125"/>
            <a:ext cx="1642301" cy="1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750" y="3694675"/>
            <a:ext cx="2086500" cy="10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750" y="3674275"/>
            <a:ext cx="1642300" cy="12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observations: Physical Environment</a:t>
            </a:r>
            <a:endParaRPr sz="24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00" y="951700"/>
            <a:ext cx="6080226" cy="40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3025" l="0" r="0" t="3025"/>
          <a:stretch/>
        </p:blipFill>
        <p:spPr>
          <a:xfrm>
            <a:off x="314724" y="346175"/>
            <a:ext cx="5857705" cy="43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4294967295" type="title"/>
          </p:nvPr>
        </p:nvSpPr>
        <p:spPr>
          <a:xfrm>
            <a:off x="6245025" y="2285400"/>
            <a:ext cx="29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 ExtraBold"/>
                <a:ea typeface="Montserrat ExtraBold"/>
                <a:cs typeface="Montserrat ExtraBold"/>
                <a:sym typeface="Montserrat ExtraBold"/>
              </a:rPr>
              <a:t>Basic Layout</a:t>
            </a:r>
            <a:endParaRPr u="sng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Our observations: People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00" y="1213551"/>
            <a:ext cx="82471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observations: Processes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012" y="548000"/>
            <a:ext cx="6023298" cy="24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17830" l="0" r="0" t="-17830"/>
          <a:stretch/>
        </p:blipFill>
        <p:spPr>
          <a:xfrm>
            <a:off x="1560350" y="1329323"/>
            <a:ext cx="6023298" cy="24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75" y="3294750"/>
            <a:ext cx="4524600" cy="18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00" y="449200"/>
            <a:ext cx="7230828" cy="459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625" y="91625"/>
            <a:ext cx="2096675" cy="5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2241175" y="91625"/>
            <a:ext cx="2700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